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9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4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746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84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733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2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22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6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8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7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5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0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1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3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2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Drive Testing and Network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Ensuring Quality and Reliability in Telecommunications Networks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Drive Testing validates real-world network performance.</a:t>
            </a:r>
          </a:p>
          <a:p>
            <a:r>
              <a:t>Network Optimization ensures consistent service quality.</a:t>
            </a:r>
          </a:p>
          <a:p>
            <a:r>
              <a:t>Collaborative efforts and advanced technologies shape the future of telecommunications.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35763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ym typeface="Poppins Bold"/>
              </a:rPr>
              <a:t/>
            </a:r>
            <a:br>
              <a:rPr lang="en-US" dirty="0" smtClean="0">
                <a:sym typeface="Poppins Bold"/>
              </a:rPr>
            </a:br>
            <a:r>
              <a:rPr lang="en-US" dirty="0">
                <a:sym typeface="Poppins Bold"/>
              </a:rPr>
              <a:t/>
            </a:r>
            <a:br>
              <a:rPr lang="en-US" dirty="0">
                <a:sym typeface="Poppins Bold"/>
              </a:rPr>
            </a:br>
            <a:r>
              <a:rPr lang="en-US" dirty="0" smtClean="0">
                <a:sym typeface="Poppins Bold"/>
              </a:rPr>
              <a:t/>
            </a:r>
            <a:br>
              <a:rPr lang="en-US" dirty="0" smtClean="0">
                <a:sym typeface="Poppins Bold"/>
              </a:rPr>
            </a:br>
            <a:r>
              <a:rPr lang="en-US" dirty="0" smtClean="0">
                <a:sym typeface="Poppins Bold"/>
              </a:rPr>
              <a:t>    </a:t>
            </a:r>
            <a:r>
              <a:rPr lang="en-US" sz="8800" dirty="0" smtClean="0">
                <a:sym typeface="Poppins Bold"/>
              </a:rPr>
              <a:t>THANK YOU</a:t>
            </a:r>
            <a:r>
              <a:rPr lang="en-US" dirty="0" smtClean="0">
                <a:sym typeface="Poppins Bold"/>
              </a:rPr>
              <a:t/>
            </a:r>
            <a:br>
              <a:rPr lang="en-US" dirty="0" smtClean="0">
                <a:sym typeface="Poppins Bold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598" y="4551680"/>
            <a:ext cx="7559041" cy="148968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FOR MORE INFO VIST: HTTPS://JANTECENGINEERING.COM/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6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Drive Testing?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Drive testing is a method of measuring and assessing the performance of a mobile network by physically traveling through specific routes and collecting real-world data.</a:t>
            </a:r>
          </a:p>
          <a:p>
            <a:endParaRPr/>
          </a:p>
          <a:p>
            <a:r>
              <a:t>Purpose:</a:t>
            </a:r>
          </a:p>
          <a:p>
            <a:r>
              <a:t>- Evaluate signal strength, coverage, call drops, and data throughput.</a:t>
            </a:r>
          </a:p>
          <a:p>
            <a:r>
              <a:t>- Analyze KPIs like signal-to-noise ratio and handovers.</a:t>
            </a:r>
          </a:p>
          <a:p>
            <a:r>
              <a:t>- Identify and resolve issues affecting user experience.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Network Optimization?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Network Optimization is the continuous process of improving the performance, efficiency, and reliability of a telecommunications network.</a:t>
            </a:r>
          </a:p>
          <a:p>
            <a:endParaRPr/>
          </a:p>
          <a:p>
            <a:r>
              <a:t>Key Activities:</a:t>
            </a:r>
          </a:p>
          <a:p>
            <a:r>
              <a:t>- Adjusting antenna parameters (tilt, azimuth, power levels).</a:t>
            </a:r>
          </a:p>
          <a:p>
            <a:r>
              <a:t>- Reducing interference.</a:t>
            </a:r>
          </a:p>
          <a:p>
            <a:r>
              <a:t>- Analyzing data from drive tests.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in Telecommunications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t>Drive Testing:</a:t>
            </a:r>
          </a:p>
          <a:p>
            <a:r>
              <a:t>- Identifies coverage gaps.</a:t>
            </a:r>
          </a:p>
          <a:p>
            <a:r>
              <a:t>- Ensures quality of experience (QoE).</a:t>
            </a:r>
          </a:p>
          <a:p>
            <a:r>
              <a:t>- Validates network changes.</a:t>
            </a:r>
          </a:p>
          <a:p>
            <a:r>
              <a:t>- Competitive analysis.</a:t>
            </a:r>
          </a:p>
          <a:p>
            <a:endParaRPr/>
          </a:p>
          <a:p>
            <a:r>
              <a:t>Network Optimization:</a:t>
            </a:r>
          </a:p>
          <a:p>
            <a:r>
              <a:t>- Maximizes resource utilization.</a:t>
            </a:r>
          </a:p>
          <a:p>
            <a:r>
              <a:t>- Improves customer satisfaction.</a:t>
            </a:r>
          </a:p>
          <a:p>
            <a:r>
              <a:t>- Prepares for capacity growth (e.g., 5G).</a:t>
            </a:r>
          </a:p>
          <a:p>
            <a:r>
              <a:t>- Reduces operational costs.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Tools and Techniques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Tools:</a:t>
            </a:r>
          </a:p>
          <a:p>
            <a:r>
              <a:t>- Huawei U2020, TEMS Investigation, Nemo Outdoor.</a:t>
            </a:r>
          </a:p>
          <a:p>
            <a:r>
              <a:t>- Actix Analyzer, Gladiator, Google Earth.</a:t>
            </a:r>
          </a:p>
          <a:p>
            <a:endParaRPr/>
          </a:p>
          <a:p>
            <a:r>
              <a:t>Techniques:</a:t>
            </a:r>
          </a:p>
          <a:p>
            <a:r>
              <a:t>- Route planning with mapping tools.</a:t>
            </a:r>
          </a:p>
          <a:p>
            <a:r>
              <a:t>- Data collection (e.g., RSSI, SINR, throughput).</a:t>
            </a:r>
          </a:p>
          <a:p>
            <a:r>
              <a:t>- Post-processing and optimization.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Drive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Single Site Verification (SSV): Evaluates a single cell site.</a:t>
            </a:r>
          </a:p>
          <a:p>
            <a:r>
              <a:t>- Cluster Testing: Assesses a group of neighboring sites.</a:t>
            </a:r>
          </a:p>
          <a:p>
            <a:r>
              <a:t>- Benchmark Testing: Compares multiple operators.</a:t>
            </a:r>
          </a:p>
          <a:p>
            <a:r>
              <a:t>- Special Event Testing: Evaluates network performance during high-demand events.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Drive Testing &amp; Network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High Costs of Equipment and Manpower.</a:t>
            </a:r>
          </a:p>
          <a:p>
            <a:r>
              <a:t>- Variability in Results Due to Environmental Factors.</a:t>
            </a:r>
          </a:p>
          <a:p>
            <a:r>
              <a:t>- Balancing Optimization with Cost Constraints.</a:t>
            </a:r>
          </a:p>
          <a:p>
            <a:r>
              <a:t>- Limited Real-Time Data for Optimization.</a:t>
            </a:r>
          </a:p>
          <a:p>
            <a:r>
              <a:t>- Interference in Densely Populated Areas.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Solutions to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Automation: Self-optimizing networks, crowdsourced data.</a:t>
            </a:r>
          </a:p>
          <a:p>
            <a:r>
              <a:t>- AI/ML: Predictive optimization and simulation models.</a:t>
            </a:r>
          </a:p>
          <a:p>
            <a:r>
              <a:t>- Cost Efficiency: Cloud-based tools, targeted optimization.</a:t>
            </a:r>
          </a:p>
          <a:p>
            <a:r>
              <a:t>- Interference Management: Beamforming, Massive MIMO.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Drive Testing and Network Optimization are essential for high-quality telecom services.</a:t>
            </a:r>
          </a:p>
          <a:p>
            <a:r>
              <a:t>- Advanced tools like TEMS and Actix enable accurate data collection and analysis.</a:t>
            </a:r>
          </a:p>
          <a:p>
            <a:r>
              <a:t>- Optimization techniques maximize efficiency and user satisfaction.</a:t>
            </a:r>
          </a:p>
          <a:p>
            <a:r>
              <a:t>- Continuous innovation ensures networks are future-ready.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456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Poppins Bold</vt:lpstr>
      <vt:lpstr>Times New Roman Bold</vt:lpstr>
      <vt:lpstr>Trebuchet MS</vt:lpstr>
      <vt:lpstr>Wingdings 3</vt:lpstr>
      <vt:lpstr>Facet</vt:lpstr>
      <vt:lpstr>Drive Testing and Network Optimization</vt:lpstr>
      <vt:lpstr>What is Drive Testing?</vt:lpstr>
      <vt:lpstr>What is Network Optimization?</vt:lpstr>
      <vt:lpstr>Importance in Telecommunications</vt:lpstr>
      <vt:lpstr>Tools and Techniques Used</vt:lpstr>
      <vt:lpstr>Types of Drive Tests</vt:lpstr>
      <vt:lpstr>Challenges in Drive Testing &amp; Network Optimization</vt:lpstr>
      <vt:lpstr>Solutions to Challenges</vt:lpstr>
      <vt:lpstr>Key Takeaways</vt:lpstr>
      <vt:lpstr>Conclusion</vt:lpstr>
      <vt:lpstr>       THANK YOU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 Testing and Network Optimization</dc:title>
  <dc:subject/>
  <dc:creator>DELL</dc:creator>
  <cp:keywords/>
  <dc:description>generated using python-pptx</dc:description>
  <cp:lastModifiedBy>DELL</cp:lastModifiedBy>
  <cp:revision>3</cp:revision>
  <dcterms:created xsi:type="dcterms:W3CDTF">2013-01-27T09:14:16Z</dcterms:created>
  <dcterms:modified xsi:type="dcterms:W3CDTF">2024-12-21T14:27:48Z</dcterms:modified>
  <cp:category/>
</cp:coreProperties>
</file>